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4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BFD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102" d="100"/>
          <a:sy n="102" d="100"/>
        </p:scale>
        <p:origin x="1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61B4-04EA-4935-9BDB-F9F48D7D48D8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A354-4F24-4E1A-81CB-AAD77922E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08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27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noFill/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29411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03648" y="119698"/>
            <a:ext cx="6276077" cy="2539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Space Renaissance International 3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World Congress – The Civilian Space Development – June 26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– 30</a:t>
            </a:r>
            <a:r>
              <a:rPr lang="en-US" sz="1050" b="1" baseline="300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050" b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6255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5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3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1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36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77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81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7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7302-8B15-4269-8DCE-CAE7F919F12F}" type="datetimeFigureOut">
              <a:rPr lang="it-IT" smtClean="0"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2C68-9C40-450D-9020-93BBF9A96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1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6161"/>
            <a:ext cx="9144000" cy="1192879"/>
          </a:xfrm>
          <a:noFill/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Space Renaissance International 3</a:t>
            </a:r>
            <a:r>
              <a:rPr lang="en-US" sz="2800" b="1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rd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World Congress</a:t>
            </a:r>
            <a:b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28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32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CIVILIAN SPACE DEVELOPMENT”</a:t>
            </a:r>
            <a:endParaRPr lang="it-IT" sz="36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4320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June 26</a:t>
            </a:r>
            <a:r>
              <a:rPr lang="en-US" sz="18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June 30</a:t>
            </a:r>
            <a:r>
              <a:rPr lang="en-US" sz="18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2021</a:t>
            </a:r>
            <a:endParaRPr lang="it-IT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4797152"/>
            <a:ext cx="77048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paper title paper title paper title paper title</a:t>
            </a:r>
          </a:p>
          <a:p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by paper author</a:t>
            </a:r>
            <a:endParaRPr lang="it-IT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en-US" dirty="0"/>
              <a:t>One more title here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4543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dirty="0" err="1"/>
              <a:t>Feel</a:t>
            </a:r>
            <a:r>
              <a:rPr lang="it-IT" dirty="0"/>
              <a:t> free to change the text color and the background color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prefer</a:t>
            </a: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173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132</Words>
  <Application>Microsoft Office PowerPoint</Application>
  <PresentationFormat>Presentazione su schermo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Space Renaissance International 3rd World Congress “THE CIVILIAN SPACE DEVELOPMENT”</vt:lpstr>
      <vt:lpstr>One more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Renaissance International 2nd World Congress</dc:title>
  <dc:creator>Adri</dc:creator>
  <cp:lastModifiedBy>Adriano V. Autino</cp:lastModifiedBy>
  <cp:revision>56</cp:revision>
  <dcterms:created xsi:type="dcterms:W3CDTF">2016-09-28T10:25:04Z</dcterms:created>
  <dcterms:modified xsi:type="dcterms:W3CDTF">2021-02-09T10:30:35Z</dcterms:modified>
</cp:coreProperties>
</file>