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04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FBFD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3" autoAdjust="0"/>
    <p:restoredTop sz="86410" autoAdjust="0"/>
  </p:normalViewPr>
  <p:slideViewPr>
    <p:cSldViewPr>
      <p:cViewPr varScale="1">
        <p:scale>
          <a:sx n="69" d="100"/>
          <a:sy n="69" d="100"/>
        </p:scale>
        <p:origin x="72" y="8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9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F61B4-04EA-4935-9BDB-F9F48D7D48D8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9A354-4F24-4E1A-81CB-AAD77922E9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08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275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03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70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792088"/>
          </a:xfrm>
          <a:noFill/>
        </p:spPr>
        <p:txBody>
          <a:bodyPr>
            <a:normAutofit/>
          </a:bodyPr>
          <a:lstStyle>
            <a:lvl1pPr>
              <a:defRPr sz="2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929411"/>
          </a:xfrm>
          <a:noFill/>
        </p:spPr>
        <p:txBody>
          <a:bodyPr>
            <a:norm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050">
                <a:solidFill>
                  <a:schemeClr val="tx1"/>
                </a:solidFill>
              </a:defRPr>
            </a:lvl4pPr>
            <a:lvl5pPr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871531" y="119700"/>
            <a:ext cx="4748416" cy="21358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788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Space Renaissance International 3</a:t>
            </a:r>
            <a:r>
              <a:rPr lang="en-US" sz="788" b="1" baseline="300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US" sz="788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World Congress – The Civilian Space Development – June 26</a:t>
            </a:r>
            <a:r>
              <a:rPr lang="en-US" sz="788" b="1" baseline="300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788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– 30</a:t>
            </a:r>
            <a:r>
              <a:rPr lang="en-US" sz="788" b="1" baseline="3000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788" b="1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62558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57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32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14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36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77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81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77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27302-8B15-4269-8DCE-CAE7F919F12F}" type="datetimeFigureOut">
              <a:rPr lang="it-IT" smtClean="0"/>
              <a:t>30/03/2021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2C68-9C40-450D-9020-93BBF9A969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10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96892"/>
            <a:ext cx="10363200" cy="1470025"/>
          </a:xfrm>
          <a:noFill/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900"/>
              </a:spcBef>
              <a:spcAft>
                <a:spcPts val="450"/>
              </a:spcAft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Space Renaissance International 3</a:t>
            </a:r>
            <a:r>
              <a:rPr lang="en-US" sz="2400" b="1" baseline="30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rd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World Congress</a:t>
            </a:r>
            <a:b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sz="2400" b="1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2800" b="1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THE CIVILIAN SPACE DEVELOPMENT”</a:t>
            </a:r>
            <a:endParaRPr lang="it-IT" sz="28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8688"/>
            <a:ext cx="10078144" cy="17526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June 26</a:t>
            </a:r>
            <a:r>
              <a:rPr lang="en-US" sz="1800" baseline="30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– June 30</a:t>
            </a:r>
            <a:r>
              <a:rPr lang="en-US" sz="1800" baseline="30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2021</a:t>
            </a:r>
            <a:endParaRPr lang="it-IT" sz="1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87488" y="4671138"/>
            <a:ext cx="8856983" cy="59406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paper title paper title paper title paper title</a:t>
            </a:r>
          </a:p>
          <a:p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by paper author</a:t>
            </a:r>
            <a:endParaRPr lang="it-IT" sz="3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1268760"/>
            <a:ext cx="6172200" cy="486054"/>
          </a:xfrm>
        </p:spPr>
        <p:txBody>
          <a:bodyPr/>
          <a:lstStyle/>
          <a:p>
            <a:r>
              <a:rPr lang="en-US" dirty="0"/>
              <a:t>One more title here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900" y="1808821"/>
            <a:ext cx="6172200" cy="3859076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it-IT" dirty="0" err="1"/>
              <a:t>Feel</a:t>
            </a:r>
            <a:r>
              <a:rPr lang="it-IT" dirty="0"/>
              <a:t> free to change the text color and the background color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prefer</a:t>
            </a: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endParaRPr lang="it-IT" dirty="0"/>
          </a:p>
          <a:p>
            <a:pPr>
              <a:spcBef>
                <a:spcPts val="900"/>
              </a:spcBef>
              <a:spcAft>
                <a:spcPts val="450"/>
              </a:spcAft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173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132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Space Renaissance International 3rd World Congress “THE CIVILIAN SPACE DEVELOPMENT”</vt:lpstr>
      <vt:lpstr>One more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Renaissance International 2nd World Congress</dc:title>
  <dc:creator>Adri</dc:creator>
  <cp:lastModifiedBy>Adriano V. Autino</cp:lastModifiedBy>
  <cp:revision>59</cp:revision>
  <dcterms:created xsi:type="dcterms:W3CDTF">2016-09-28T10:25:04Z</dcterms:created>
  <dcterms:modified xsi:type="dcterms:W3CDTF">2021-03-30T09:49:51Z</dcterms:modified>
</cp:coreProperties>
</file>